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439" r:id="rId5"/>
    <p:sldId id="441" r:id="rId6"/>
    <p:sldId id="450" r:id="rId7"/>
    <p:sldId id="449" r:id="rId8"/>
    <p:sldId id="452" r:id="rId9"/>
    <p:sldId id="453" r:id="rId10"/>
    <p:sldId id="454" r:id="rId11"/>
    <p:sldId id="455" r:id="rId12"/>
    <p:sldId id="456" r:id="rId1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50"/>
            <p14:sldId id="449"/>
            <p14:sldId id="452"/>
            <p14:sldId id="453"/>
            <p14:sldId id="454"/>
            <p14:sldId id="455"/>
            <p14:sldId id="4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86" d="100"/>
          <a:sy n="86" d="100"/>
        </p:scale>
        <p:origin x="7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26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Jernmalm til stål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6F2E0B9-1D5B-4518-BE1D-90D8142C2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96" y="0"/>
            <a:ext cx="1148840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0DDAD0C-A98D-483F-8B1C-EF0B30E491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666"/>
          <a:stretch/>
        </p:blipFill>
        <p:spPr>
          <a:xfrm>
            <a:off x="3941754" y="0"/>
            <a:ext cx="430849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BAB4FD5-97B4-4E28-8A61-46B3F98FE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05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45B447CF-0C6E-4B0B-979F-E0EE52BA5B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0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D128DA6-77AF-4282-BAB0-DEA345BA5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571" y="0"/>
            <a:ext cx="811485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EDD2F8A-73BF-4F05-BC36-DC9449874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733" y="0"/>
            <a:ext cx="516853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5529FC8-BDE9-4EA0-BCE9-1C42B5AD5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965" y="0"/>
            <a:ext cx="363406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7A00156F-5AE6-4246-BFB0-2F8B9EA2C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283" y="0"/>
            <a:ext cx="915543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7994</TotalTime>
  <Words>31</Words>
  <Application>Microsoft Office PowerPoint</Application>
  <PresentationFormat>Widescreen</PresentationFormat>
  <Paragraphs>13</Paragraphs>
  <Slides>9</Slides>
  <Notes>9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4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472</cp:revision>
  <cp:lastPrinted>2018-09-06T10:59:28Z</cp:lastPrinted>
  <dcterms:created xsi:type="dcterms:W3CDTF">2013-05-13T08:57:44Z</dcterms:created>
  <dcterms:modified xsi:type="dcterms:W3CDTF">2020-04-02T21:06:24Z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